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104063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447" autoAdjust="0"/>
  </p:normalViewPr>
  <p:slideViewPr>
    <p:cSldViewPr snapToGrid="0" snapToObjects="1">
      <p:cViewPr varScale="1">
        <p:scale>
          <a:sx n="70" d="100"/>
          <a:sy n="70" d="100"/>
        </p:scale>
        <p:origin x="1566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8" d="100"/>
          <a:sy n="48" d="100"/>
        </p:scale>
        <p:origin x="2752" y="3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BA7691C-5709-4B6F-9526-B22717D6935A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1E44CC3-B4B1-4EB4-9FFE-DD2BF12CE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0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44CC3-B4B1-4EB4-9FFE-DD2BF12CEA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59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2023/5/22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371" y="1114894"/>
            <a:ext cx="8665029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0" b="1" dirty="0"/>
              <a:t>日本運動器疼痛学会</a:t>
            </a:r>
          </a:p>
          <a:p>
            <a:pPr algn="ctr"/>
            <a:r>
              <a:rPr lang="en-US" altLang="ja-JP" sz="5000" b="1" dirty="0"/>
              <a:t>COI</a:t>
            </a:r>
            <a:r>
              <a:rPr lang="ja-JP" altLang="en-US" sz="5000" b="1" dirty="0"/>
              <a:t>開示</a:t>
            </a:r>
            <a:endParaRPr lang="en-US" altLang="ja-JP" sz="50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3500" dirty="0"/>
              <a:t>筆頭発表者名：　〇○　○○</a:t>
            </a:r>
            <a:endParaRPr lang="en-US" altLang="ja-JP" sz="35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371" y="27417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485" y="4207199"/>
            <a:ext cx="866502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/>
              <a:t>演題発表に関連し，開示すべき</a:t>
            </a:r>
            <a:r>
              <a:rPr lang="en-US" altLang="ja-JP" sz="2500" dirty="0"/>
              <a:t>COI</a:t>
            </a:r>
            <a:r>
              <a:rPr lang="ja-JP" altLang="en-US" sz="2500" dirty="0"/>
              <a:t>関係にある企業等として</a:t>
            </a:r>
            <a:r>
              <a:rPr lang="en-US" altLang="en-US" sz="2500" dirty="0"/>
              <a:t>、</a:t>
            </a:r>
          </a:p>
          <a:p>
            <a:r>
              <a:rPr lang="ja-JP" altLang="en-US" sz="1000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sz="1000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sz="3200" dirty="0"/>
              <a:t>　受託研究・共同研究費：</a:t>
            </a:r>
            <a:r>
              <a:rPr lang="en-US" altLang="ja-JP" sz="3200" dirty="0"/>
              <a:t>	○○</a:t>
            </a:r>
            <a:r>
              <a:rPr lang="ja-JP" altLang="en-US" sz="3200" dirty="0"/>
              <a:t>製薬</a:t>
            </a:r>
          </a:p>
          <a:p>
            <a:r>
              <a:rPr lang="ja-JP" altLang="en-US" sz="3200" dirty="0"/>
              <a:t>　奨学寄附金：</a:t>
            </a:r>
            <a:r>
              <a:rPr lang="en-US" altLang="ja-JP" sz="3200" dirty="0"/>
              <a:t>	</a:t>
            </a:r>
            <a:r>
              <a:rPr lang="ja-JP" altLang="en-US" sz="3200" dirty="0"/>
              <a:t>　　　　　  　</a:t>
            </a:r>
            <a:r>
              <a:rPr lang="en-US" altLang="ja-JP" sz="3200" dirty="0"/>
              <a:t>○○</a:t>
            </a:r>
            <a:r>
              <a:rPr lang="ja-JP" altLang="en-US" sz="3200" dirty="0"/>
              <a:t>製薬</a:t>
            </a:r>
          </a:p>
          <a:p>
            <a:r>
              <a:rPr lang="ja-JP" altLang="en-US" sz="3200" dirty="0"/>
              <a:t>　寄附講座所属：　　　　　　</a:t>
            </a:r>
            <a:r>
              <a:rPr lang="en-US" altLang="ja-JP" sz="3200" dirty="0"/>
              <a:t>	</a:t>
            </a:r>
            <a:r>
              <a:rPr lang="ja-JP" altLang="en-US" sz="3200" dirty="0"/>
              <a:t>あり（</a:t>
            </a:r>
            <a:r>
              <a:rPr lang="en-US" altLang="ja-JP" sz="3200" dirty="0"/>
              <a:t>○○</a:t>
            </a:r>
            <a:r>
              <a:rPr lang="ja-JP" altLang="en-US" sz="3200" dirty="0"/>
              <a:t>精機）</a:t>
            </a:r>
          </a:p>
        </p:txBody>
      </p:sp>
    </p:spTree>
    <p:extLst>
      <p:ext uri="{BB962C8B-B14F-4D97-AF65-F5344CB8AC3E}">
        <p14:creationId xmlns:p14="http://schemas.microsoft.com/office/powerpoint/2010/main" val="79369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2023-05-19T09:34:17Z</dcterms:created>
  <dcterms:modified xsi:type="dcterms:W3CDTF">2023-05-22T02:10:40Z</dcterms:modified>
</cp:coreProperties>
</file>